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4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EFB70-755D-47A9-B6C5-8B9777BC1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C9C5BB-8E4D-46CE-9E16-D5A2D4088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217465-1FBA-4E87-B4B4-A9E8E58D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C38161-FC09-47EE-8648-015ED224E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C2587F-2452-4192-ADB5-456A4C07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9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290FE-FA85-496C-9610-61FED654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C4CECD-B61A-4150-8866-91C8BE86E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D27D2-5F49-4636-9932-FA04F2E2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7B0CB1-3480-4CBC-9015-23F5328B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2E1F65-9749-45ED-A3FA-B31C3A2A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22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82C9EC-7EEF-4844-828B-D902EBB58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DEDE503-C03B-4197-9B7D-893CBA48E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DF3F86-DC71-4F1D-B14D-5FBDF8FC3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D1BD4E-39F2-4763-A31D-F8529883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35A64-3A5F-400A-9601-7515CAF9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2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E675F-2FFF-463C-BBA5-2599F25E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5A65F-E7DB-4011-9B39-E17BC5207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236589-F9DC-4E9A-AD3D-7BC6DF5B5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192C21-CC00-4203-93BA-476FE43F3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4A0FFE-EA0F-41DC-B092-3C7087F1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57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39552-0E09-4826-9869-9AF5B536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D50B86-471C-48F2-8D11-44A047EDC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5A2E71-5543-4780-A433-CDF98971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F2F442-97E0-441B-BD4E-21E8A4160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16B364-E31A-4CD8-AD84-ABA5B045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37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A3DDE-FF0E-41BA-83DA-DBF4D308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13FFC4-F03B-4029-AADC-2E0F0A108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F303DE-CF38-4B1D-8216-D7E09D090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639637-904E-4BB5-880A-D3124C6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60F1A5-8ACA-45FD-BE14-DFD0F3AF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C1449F-3BA9-4538-B473-7399791C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0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B5C29-D2C6-421E-9CCF-469B57195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B10124-E7F4-4B33-B6C8-2D9D51BB8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F8612A-EE7F-4CBF-825D-394C2CDED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9AFF75D-0B56-4BBA-8347-181BC625E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00A02A-43C6-4792-91DF-8C135BEFB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5C8F5DA-2E82-4941-8737-21795959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189FEF7-2CCE-4649-9384-AE1143B0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8E5C61-5144-4C58-9BFC-50D970D5B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07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30838-0038-4E92-BAAF-8696E14A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2018F9-CD5B-46C9-91EB-754B18CD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3DE0AC-57BC-479E-AD44-E8AC270D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19A1BF-6B46-4A9A-8121-3A9FD6B7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68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4C8B81-D265-4523-B1AA-A5DA28D7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A4E942A-7331-41F3-B212-ECA27E6E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348945-47A2-4B66-B5AC-6D32A168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10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99042-B3CD-461E-8831-BDC252D2D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823C5-3BB5-4651-91A9-624017545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ED97B1-B280-437F-AF4F-A4FD5E33E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D875F4-DE00-4397-BB7B-28EC9BDF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3273C2-5345-4381-B7C8-F2B8E175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EBCEC7-ACF0-4B19-97A2-EEF3F4FD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66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DE1E0-4B75-43E8-AD8B-EEB0C453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1118F4-96B6-4879-A0C5-796E0A54D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5C6722-4C4A-468A-9B0A-FB2AFE5EC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CEFB4A-DC09-4101-95FA-FF803AA24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59B182-B82F-4376-AE58-9BBA2CC67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AA9CC4-B9AB-4013-B424-933EB555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77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F96DFA8-32C1-4DB2-9658-A665444B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6C619A-FCB3-42B6-837C-690E5FF4B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D7726B-3057-498C-8B7D-A317002B2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F0795-771E-4E59-AB19-9DEA04C98290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A33FBB-EF9F-4FBE-A2D1-151C29AF2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A721B0-BDAE-41A2-AAEA-2BE74B652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35FD-45A7-4168-884C-ADBF5E70F3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5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2622F-E7B5-4A3E-BF46-B8CE99C478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APLIKOVANÁ ETIKA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001D35-9D2D-4AAF-BB0D-80946B323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7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APLIKOVANÁ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Zabývá se problémy, které vycházejí přímo z praxe</a:t>
            </a:r>
          </a:p>
          <a:p>
            <a:endParaRPr lang="cs-CZ" dirty="0"/>
          </a:p>
          <a:p>
            <a:r>
              <a:rPr lang="cs-CZ" dirty="0"/>
              <a:t>Máme 2 základní modely</a:t>
            </a:r>
          </a:p>
          <a:p>
            <a:r>
              <a:rPr lang="cs-CZ" b="1" dirty="0"/>
              <a:t>1) Top </a:t>
            </a:r>
            <a:r>
              <a:rPr lang="cs-CZ" b="1" dirty="0" err="1"/>
              <a:t>down</a:t>
            </a:r>
            <a:r>
              <a:rPr lang="cs-CZ" b="1" dirty="0"/>
              <a:t> model </a:t>
            </a:r>
            <a:r>
              <a:rPr lang="cs-CZ" dirty="0"/>
              <a:t>(deduktivní přístup) – pravidla odvozovány z nejvyššího principu </a:t>
            </a:r>
            <a:r>
              <a:rPr lang="cs-CZ" i="1" dirty="0"/>
              <a:t>(např. každé jednání, které vede ke smrti člověka je špatné – usoudíme, že vražda člověka je morálně špatná)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6825" y="1556793"/>
            <a:ext cx="8943975" cy="4569371"/>
          </a:xfrm>
        </p:spPr>
        <p:txBody>
          <a:bodyPr>
            <a:normAutofit/>
          </a:bodyPr>
          <a:lstStyle/>
          <a:p>
            <a:r>
              <a:rPr lang="cs-CZ" sz="3600" b="1" dirty="0"/>
              <a:t>2) </a:t>
            </a:r>
            <a:r>
              <a:rPr lang="cs-CZ" sz="3600" b="1" dirty="0" err="1"/>
              <a:t>Bottom</a:t>
            </a:r>
            <a:r>
              <a:rPr lang="cs-CZ" sz="3600" b="1" dirty="0"/>
              <a:t> </a:t>
            </a:r>
            <a:r>
              <a:rPr lang="cs-CZ" sz="3600" b="1" dirty="0" err="1"/>
              <a:t>up</a:t>
            </a:r>
            <a:r>
              <a:rPr lang="cs-CZ" sz="3600" b="1" dirty="0"/>
              <a:t> model </a:t>
            </a:r>
            <a:r>
              <a:rPr lang="cs-CZ" sz="3600" dirty="0"/>
              <a:t>(induktivní přístup)</a:t>
            </a:r>
          </a:p>
          <a:p>
            <a:pPr>
              <a:buNone/>
            </a:pPr>
            <a:r>
              <a:rPr lang="cs-CZ" sz="3600" dirty="0"/>
              <a:t>- Etické principy a pravidla se vytvářejí na základě konkrétních okolností daných </a:t>
            </a:r>
            <a:r>
              <a:rPr lang="cs-CZ" sz="3600" i="1" dirty="0"/>
              <a:t>případů (sebeobrana, obrana rodiny)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762125"/>
            <a:ext cx="10772775" cy="5895975"/>
          </a:xfrm>
        </p:spPr>
        <p:txBody>
          <a:bodyPr>
            <a:normAutofit/>
          </a:bodyPr>
          <a:lstStyle/>
          <a:p>
            <a:r>
              <a:rPr lang="cs-CZ" sz="4000" dirty="0"/>
              <a:t>Pojmy v rámci aplikované etiky</a:t>
            </a:r>
          </a:p>
          <a:p>
            <a:r>
              <a:rPr lang="cs-CZ" sz="4000" b="1" dirty="0"/>
              <a:t>A) etický problém </a:t>
            </a:r>
            <a:r>
              <a:rPr lang="cs-CZ" sz="4000" dirty="0"/>
              <a:t>– vzniká v situaci, kdy je jasné, jak by se měl člověk rozhodnout, ale toto rozhodnutí se člověku příčí</a:t>
            </a:r>
          </a:p>
          <a:p>
            <a:r>
              <a:rPr lang="cs-CZ" sz="4000" b="1" dirty="0"/>
              <a:t>B) etické dilema </a:t>
            </a:r>
            <a:r>
              <a:rPr lang="cs-CZ" sz="4000" dirty="0"/>
              <a:t>– člověk je postaven před více možnosti – konflikt – neví, která možnost je přijatelnější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BIOETIKA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60. léta </a:t>
            </a:r>
          </a:p>
          <a:p>
            <a:r>
              <a:rPr lang="cs-CZ" dirty="0"/>
              <a:t>nové možnosti v medicíně a biotechnologiích (transplantace, klonování, umělé oplodnění…).</a:t>
            </a:r>
          </a:p>
          <a:p>
            <a:r>
              <a:rPr lang="cs-CZ" dirty="0"/>
              <a:t>Analýza morálních úrovní biomedicíny a biotechnologií</a:t>
            </a:r>
          </a:p>
          <a:p>
            <a:r>
              <a:rPr lang="cs-CZ" dirty="0"/>
              <a:t>Hlavní pozornost – pokusy na lidech (k tomuto zájmu přispěly hlavně norimberské procesy s německými lékaři – koncentrační tábory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690688"/>
            <a:ext cx="9067800" cy="4435476"/>
          </a:xfrm>
        </p:spPr>
        <p:txBody>
          <a:bodyPr>
            <a:normAutofit/>
          </a:bodyPr>
          <a:lstStyle/>
          <a:p>
            <a:r>
              <a:rPr lang="cs-CZ" dirty="0"/>
              <a:t>- pokusy na vězních, dvojčatech – k experimentům byli lidé nuceni, mnozí umírali na následky</a:t>
            </a:r>
          </a:p>
          <a:p>
            <a:r>
              <a:rPr lang="cs-CZ" dirty="0"/>
              <a:t>V roce 1947 schválen tzv. </a:t>
            </a:r>
            <a:r>
              <a:rPr lang="cs-CZ" b="1" dirty="0"/>
              <a:t>Norimberský kodex </a:t>
            </a:r>
            <a:r>
              <a:rPr lang="cs-CZ" dirty="0"/>
              <a:t>upravující etiku výzkumu s lidskými účastníky</a:t>
            </a:r>
          </a:p>
          <a:p>
            <a:r>
              <a:rPr lang="cs-CZ" i="1" dirty="0"/>
              <a:t>Dobrovolnost</a:t>
            </a:r>
          </a:p>
          <a:p>
            <a:r>
              <a:rPr lang="cs-CZ" i="1" dirty="0"/>
              <a:t>Experiment zaměřen na získání výsledků, jež budou dobré pro společnost (léky)</a:t>
            </a:r>
          </a:p>
          <a:p>
            <a:r>
              <a:rPr lang="cs-CZ" i="1" dirty="0"/>
              <a:t>Experiment prováděn s varováním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Současná bioetika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cs-CZ" dirty="0"/>
              <a:t>Události předcházející narození  - manipulace s embryi, interrupce)</a:t>
            </a:r>
          </a:p>
          <a:p>
            <a:pPr marL="514350" indent="-514350">
              <a:buAutoNum type="alphaUcParenR"/>
            </a:pPr>
            <a:r>
              <a:rPr lang="cs-CZ" dirty="0"/>
              <a:t>Reprodukce (asistovaná reprodukce, klonování)</a:t>
            </a:r>
          </a:p>
          <a:p>
            <a:pPr marL="514350" indent="-514350">
              <a:buAutoNum type="alphaUcParenR"/>
            </a:pPr>
            <a:r>
              <a:rPr lang="cs-CZ" dirty="0"/>
              <a:t>Moderní genetika (genetické vylepšení)</a:t>
            </a:r>
          </a:p>
          <a:p>
            <a:pPr marL="514350" indent="-514350">
              <a:buNone/>
            </a:pPr>
            <a:r>
              <a:rPr lang="cs-CZ" dirty="0"/>
              <a:t>D) Dárcovství orgánů</a:t>
            </a:r>
          </a:p>
          <a:p>
            <a:pPr marL="514350" indent="-514350">
              <a:buNone/>
            </a:pPr>
            <a:r>
              <a:rPr lang="cs-CZ" dirty="0"/>
              <a:t>E) Otázky týkající se života a smrti (eutanazie)</a:t>
            </a:r>
          </a:p>
          <a:p>
            <a:pPr marL="514350" indent="-514350">
              <a:buNone/>
            </a:pPr>
            <a:r>
              <a:rPr lang="cs-CZ" dirty="0"/>
              <a:t>F) Pokusy na lidech a zvířatech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275</Words>
  <Application>Microsoft Office PowerPoint</Application>
  <PresentationFormat>Širokoúhlá obrazovka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APLIKOVANÁ ETIKA</vt:lpstr>
      <vt:lpstr>APLIKOVANÁ ETIKA</vt:lpstr>
      <vt:lpstr>Prezentace aplikace PowerPoint</vt:lpstr>
      <vt:lpstr>Prezentace aplikace PowerPoint</vt:lpstr>
      <vt:lpstr>BIOETIKA</vt:lpstr>
      <vt:lpstr>Prezentace aplikace PowerPoint</vt:lpstr>
      <vt:lpstr>Současná bioetika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ETIKA</dc:title>
  <dc:creator>Jana Hegrová</dc:creator>
  <cp:lastModifiedBy>Jana Hegrová</cp:lastModifiedBy>
  <cp:revision>1</cp:revision>
  <dcterms:created xsi:type="dcterms:W3CDTF">2021-02-12T14:01:27Z</dcterms:created>
  <dcterms:modified xsi:type="dcterms:W3CDTF">2021-02-12T14:04:50Z</dcterms:modified>
</cp:coreProperties>
</file>