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cs.wikipedia.org/" TargetMode="External"/><Relationship Id="rId2" Type="http://schemas.openxmlformats.org/officeDocument/2006/relationships/hyperlink" Target="http://en.wikipedia.org/" TargetMode="External"/><Relationship Id="rId3" Type="http://schemas.openxmlformats.org/officeDocument/2006/relationships/hyperlink" Target="http://pl.wikipedia.org/" TargetMode="External"/><Relationship Id="rId4" Type="http://schemas.openxmlformats.org/officeDocument/2006/relationships/hyperlink" Target="http://www.ceskatelevize.cz/" TargetMode="External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ceskatelevize.cz/porady/10121011820-zive-srdce-evropy/208562210700121-zive-srdce-evropy-orel-morsky/" TargetMode="External"/><Relationship Id="rId2" Type="http://schemas.openxmlformats.org/officeDocument/2006/relationships/hyperlink" Target="http://www.ceskatelevize.cz/porady/10121011820-zive-srdce-evropy/208562210700121-zive-srdce-evropy-orel-morsky/" TargetMode="External"/><Relationship Id="rId3" Type="http://schemas.openxmlformats.org/officeDocument/2006/relationships/hyperlink" Target="http://www.ceskatelevize.cz/porady/10121011820-zive-srdce-evropy/208562210700121-zive-srdce-evropy-orel-morsky/" TargetMode="External"/><Relationship Id="rId4" Type="http://schemas.openxmlformats.org/officeDocument/2006/relationships/hyperlink" Target="http://www.ceskatelevize.cz/porady/10121011820-zive-srdce-evropy/208562210700121-zive-srdce-evropy-orel-morsky/" TargetMode="External"/><Relationship Id="rId5" Type="http://schemas.openxmlformats.org/officeDocument/2006/relationships/hyperlink" Target="http://www.ceskatelevize.cz/porady/10121011820-zive-srdce-evropy/208562210700121-zive-srdce-evropy-orel-morsky/" TargetMode="External"/><Relationship Id="rId6" Type="http://schemas.openxmlformats.org/officeDocument/2006/relationships/hyperlink" Target="http://www.ceskatelevize.cz/porady/10121011820-zive-srdce-evropy/208562210700121-zive-srdce-evropy-orel-morsky/" TargetMode="External"/><Relationship Id="rId7" Type="http://schemas.openxmlformats.org/officeDocument/2006/relationships/hyperlink" Target="http://www.ceskatelevize.cz/porady/10121011820-zive-srdce-evropy/208562210700121-zive-srdce-evropy-orel-morsky/" TargetMode="External"/><Relationship Id="rId8" Type="http://schemas.openxmlformats.org/officeDocument/2006/relationships/hyperlink" Target="http://www.ceskatelevize.cz/porady/10121011820-zive-srdce-evropy/208562210700121-zive-srdce-evropy-orel-morsky/" TargetMode="External"/><Relationship Id="rId9" Type="http://schemas.openxmlformats.org/officeDocument/2006/relationships/hyperlink" Target="http://www.ceskatelevize.cz/porady/10121011820-zive-srdce-evropy/208562210700121-zive-srdce-evropy-orel-morsky/" TargetMode="External"/><Relationship Id="rId10" Type="http://schemas.openxmlformats.org/officeDocument/2006/relationships/hyperlink" Target="http://www.ceskatelevize.cz/porady/10121011820-zive-srdce-evropy/208562210700121-zive-srdce-evropy-orel-morsky/" TargetMode="External"/><Relationship Id="rId11" Type="http://schemas.openxmlformats.org/officeDocument/2006/relationships/hyperlink" Target="http://www.ceskatelevize.cz/porady/10121011820-zive-srdce-evropy/208562210700121-zive-srdce-evropy-orel-morsky/" TargetMode="External"/><Relationship Id="rId12" Type="http://schemas.openxmlformats.org/officeDocument/2006/relationships/hyperlink" Target="http://www.ceskatelevize.cz/porady/10121011820-zive-srdce-evropy/208562210700121-zive-srdce-evropy-orel-morsky/" TargetMode="External"/><Relationship Id="rId13" Type="http://schemas.openxmlformats.org/officeDocument/2006/relationships/hyperlink" Target="http://www.ceskatelevize.cz/porady/10121011820-zive-srdce-evropy/208562210700121-zive-srdce-evropy-orel-morsky/" TargetMode="External"/><Relationship Id="rId14" Type="http://schemas.openxmlformats.org/officeDocument/2006/relationships/hyperlink" Target="http://www.ceskatelevize.cz/porady/10121011820-zive-srdce-evropy/208562210700119-zive-srdce-evropy-rybak-obecny/" TargetMode="External"/><Relationship Id="rId15" Type="http://schemas.openxmlformats.org/officeDocument/2006/relationships/hyperlink" Target="http://www.ceskatelevize.cz/porady/10121011820-zive-srdce-evropy/208562210700119-zive-srdce-evropy-rybak-obecny/" TargetMode="External"/><Relationship Id="rId16" Type="http://schemas.openxmlformats.org/officeDocument/2006/relationships/hyperlink" Target="http://www.ceskatelevize.cz/porady/10121011820-zive-srdce-evropy/208562210700119-zive-srdce-evropy-rybak-obecny/" TargetMode="External"/><Relationship Id="rId17" Type="http://schemas.openxmlformats.org/officeDocument/2006/relationships/hyperlink" Target="http://www.ceskatelevize.cz/porady/10121011820-zive-srdce-evropy/208562210700119-zive-srdce-evropy-rybak-obecny/" TargetMode="External"/><Relationship Id="rId18" Type="http://schemas.openxmlformats.org/officeDocument/2006/relationships/hyperlink" Target="http://www.ceskatelevize.cz/porady/10121011820-zive-srdce-evropy/208562210700119-zive-srdce-evropy-rybak-obecny/" TargetMode="External"/><Relationship Id="rId19" Type="http://schemas.openxmlformats.org/officeDocument/2006/relationships/hyperlink" Target="http://www.ceskatelevize.cz/porady/10121011820-zive-srdce-evropy/208562210700119-zive-srdce-evropy-rybak-obecny/" TargetMode="External"/><Relationship Id="rId20" Type="http://schemas.openxmlformats.org/officeDocument/2006/relationships/hyperlink" Target="http://www.ceskatelevize.cz/porady/10121011820-zive-srdce-evropy/208562210700119-zive-srdce-evropy-rybak-obecny/" TargetMode="External"/><Relationship Id="rId21" Type="http://schemas.openxmlformats.org/officeDocument/2006/relationships/hyperlink" Target="http://www.ceskatelevize.cz/porady/10121011820-zive-srdce-evropy/208562210700119-zive-srdce-evropy-rybak-obecny/" TargetMode="External"/><Relationship Id="rId22" Type="http://schemas.openxmlformats.org/officeDocument/2006/relationships/hyperlink" Target="http://www.ceskatelevize.cz/porady/10121011820-zive-srdce-evropy/208562210700119-zive-srdce-evropy-rybak-obecny/" TargetMode="External"/><Relationship Id="rId23" Type="http://schemas.openxmlformats.org/officeDocument/2006/relationships/hyperlink" Target="http://www.ceskatelevize.cz/porady/10121011820-zive-srdce-evropy/208562210700119-zive-srdce-evropy-rybak-obecny/" TargetMode="External"/><Relationship Id="rId24" Type="http://schemas.openxmlformats.org/officeDocument/2006/relationships/hyperlink" Target="http://www.ceskatelevize.cz/porady/10121011820-zive-srdce-evropy/208562210700119-zive-srdce-evropy-rybak-obecny/" TargetMode="External"/><Relationship Id="rId25" Type="http://schemas.openxmlformats.org/officeDocument/2006/relationships/hyperlink" Target="http://www.ceskatelevize.cz/porady/10121011820-zive-srdce-evropy/208562210700119-zive-srdce-evropy-rybak-obecny/" TargetMode="External"/><Relationship Id="rId26" Type="http://schemas.openxmlformats.org/officeDocument/2006/relationships/hyperlink" Target="http://www.ceskatelevize.cz/porady/10121011820-zive-srdce-evropy/208562210700119-zive-srdce-evropy-rybak-obecny/" TargetMode="External"/><Relationship Id="rId27" Type="http://schemas.openxmlformats.org/officeDocument/2006/relationships/hyperlink" Target="http://www.ceskatelevize.cz/porady/10121011820-zive-srdce-evropy/208562210700119-zive-srdce-evropy-rybak-obecny/" TargetMode="External"/><Relationship Id="rId28" Type="http://schemas.openxmlformats.org/officeDocument/2006/relationships/hyperlink" Target="http://www.ceskatelevize.cz/porady/10121011820-zive-srdce-evropy/208562210700119-zive-srdce-evropy-rybak-obecny/" TargetMode="External"/><Relationship Id="rId29" Type="http://schemas.openxmlformats.org/officeDocument/2006/relationships/hyperlink" Target="http://www.ceskatelevize.cz/porady/10121011820-zive-srdce-evropy/208562210700114-zive-srdce-evropy-tetrev-hlusec/" TargetMode="External"/><Relationship Id="rId30" Type="http://schemas.openxmlformats.org/officeDocument/2006/relationships/hyperlink" Target="http://www.ceskatelevize.cz/porady/10121011820-zive-srdce-evropy/208562210700114-zive-srdce-evropy-tetrev-hlusec/" TargetMode="External"/><Relationship Id="rId31" Type="http://schemas.openxmlformats.org/officeDocument/2006/relationships/hyperlink" Target="http://www.ceskatelevize.cz/porady/10121011820-zive-srdce-evropy/208562210700114-zive-srdce-evropy-tetrev-hlusec/" TargetMode="External"/><Relationship Id="rId32" Type="http://schemas.openxmlformats.org/officeDocument/2006/relationships/hyperlink" Target="http://www.ceskatelevize.cz/porady/10121011820-zive-srdce-evropy/208562210700114-zive-srdce-evropy-tetrev-hlusec/" TargetMode="External"/><Relationship Id="rId33" Type="http://schemas.openxmlformats.org/officeDocument/2006/relationships/hyperlink" Target="http://www.ceskatelevize.cz/porady/10121011820-zive-srdce-evropy/208562210700114-zive-srdce-evropy-tetrev-hlusec/" TargetMode="External"/><Relationship Id="rId34" Type="http://schemas.openxmlformats.org/officeDocument/2006/relationships/hyperlink" Target="http://www.ceskatelevize.cz/porady/10121011820-zive-srdce-evropy/208562210700114-zive-srdce-evropy-tetrev-hlusec/" TargetMode="External"/><Relationship Id="rId35" Type="http://schemas.openxmlformats.org/officeDocument/2006/relationships/hyperlink" Target="http://www.ceskatelevize.cz/porady/10121011820-zive-srdce-evropy/208562210700114-zive-srdce-evropy-tetrev-hlusec/" TargetMode="External"/><Relationship Id="rId36" Type="http://schemas.openxmlformats.org/officeDocument/2006/relationships/hyperlink" Target="http://www.ceskatelevize.cz/porady/10121011820-zive-srdce-evropy/208562210700114-zive-srdce-evropy-tetrev-hlusec/" TargetMode="External"/><Relationship Id="rId37" Type="http://schemas.openxmlformats.org/officeDocument/2006/relationships/hyperlink" Target="http://www.ceskatelevize.cz/porady/10121011820-zive-srdce-evropy/208562210700114-zive-srdce-evropy-tetrev-hlusec/" TargetMode="External"/><Relationship Id="rId38" Type="http://schemas.openxmlformats.org/officeDocument/2006/relationships/hyperlink" Target="http://www.ceskatelevize.cz/porady/10121011820-zive-srdce-evropy/208562210700114-zive-srdce-evropy-tetrev-hlusec/" TargetMode="External"/><Relationship Id="rId39" Type="http://schemas.openxmlformats.org/officeDocument/2006/relationships/hyperlink" Target="http://www.ceskatelevize.cz/porady/10121011820-zive-srdce-evropy/208562210700114-zive-srdce-evropy-tetrev-hlusec/" TargetMode="External"/><Relationship Id="rId40" Type="http://schemas.openxmlformats.org/officeDocument/2006/relationships/hyperlink" Target="http://www.ceskatelevize.cz/porady/10121011820-zive-srdce-evropy/208562210700114-zive-srdce-evropy-tetrev-hlusec/" TargetMode="External"/><Relationship Id="rId41" Type="http://schemas.openxmlformats.org/officeDocument/2006/relationships/hyperlink" Target="http://www.ceskatelevize.cz/porady/10121011820-zive-srdce-evropy/208562210700114-zive-srdce-evropy-tetrev-hlusec/" TargetMode="External"/><Relationship Id="rId42" Type="http://schemas.openxmlformats.org/officeDocument/2006/relationships/hyperlink" Target="http://www.ceskatelevize.cz/porady/10121011820-zive-srdce-evropy/208562210700114-zive-srdce-evropy-tetrev-hlusec/" TargetMode="External"/><Relationship Id="rId43" Type="http://schemas.openxmlformats.org/officeDocument/2006/relationships/hyperlink" Target="http://www.ceskatelevize.cz/porady/10121011820-zive-srdce-evropy/208562210700114-zive-srdce-evropy-tetrev-hlusec/" TargetMode="External"/><Relationship Id="rId44" Type="http://schemas.openxmlformats.org/officeDocument/2006/relationships/hyperlink" Target="http://www.ceskatelevize.cz/porady/10121011820-zive-srdce-evropy/208562210700066-zive-srdce-evropy-koroptev-polni/" TargetMode="External"/><Relationship Id="rId45" Type="http://schemas.openxmlformats.org/officeDocument/2006/relationships/hyperlink" Target="http://www.ceskatelevize.cz/porady/10121011820-zive-srdce-evropy/208562210700066-zive-srdce-evropy-koroptev-polni/" TargetMode="External"/><Relationship Id="rId46" Type="http://schemas.openxmlformats.org/officeDocument/2006/relationships/hyperlink" Target="http://www.ceskatelevize.cz/porady/10121011820-zive-srdce-evropy/208562210700066-zive-srdce-evropy-koroptev-polni/" TargetMode="External"/><Relationship Id="rId47" Type="http://schemas.openxmlformats.org/officeDocument/2006/relationships/hyperlink" Target="http://www.ceskatelevize.cz/porady/10121011820-zive-srdce-evropy/208562210700066-zive-srdce-evropy-koroptev-polni/" TargetMode="External"/><Relationship Id="rId48" Type="http://schemas.openxmlformats.org/officeDocument/2006/relationships/hyperlink" Target="http://www.ceskatelevize.cz/porady/10121011820-zive-srdce-evropy/208562210700066-zive-srdce-evropy-koroptev-polni/" TargetMode="External"/><Relationship Id="rId49" Type="http://schemas.openxmlformats.org/officeDocument/2006/relationships/hyperlink" Target="http://www.ceskatelevize.cz/porady/10121011820-zive-srdce-evropy/208562210700066-zive-srdce-evropy-koroptev-polni/" TargetMode="External"/><Relationship Id="rId50" Type="http://schemas.openxmlformats.org/officeDocument/2006/relationships/hyperlink" Target="http://www.ceskatelevize.cz/porady/10121011820-zive-srdce-evropy/208562210700066-zive-srdce-evropy-koroptev-polni/" TargetMode="External"/><Relationship Id="rId51" Type="http://schemas.openxmlformats.org/officeDocument/2006/relationships/hyperlink" Target="http://www.ceskatelevize.cz/porady/10121011820-zive-srdce-evropy/208562210700066-zive-srdce-evropy-koroptev-polni/" TargetMode="External"/><Relationship Id="rId52" Type="http://schemas.openxmlformats.org/officeDocument/2006/relationships/hyperlink" Target="http://www.ceskatelevize.cz/porady/10121011820-zive-srdce-evropy/208562210700066-zive-srdce-evropy-koroptev-polni/" TargetMode="External"/><Relationship Id="rId53" Type="http://schemas.openxmlformats.org/officeDocument/2006/relationships/hyperlink" Target="http://www.ceskatelevize.cz/porady/10121011820-zive-srdce-evropy/208562210700066-zive-srdce-evropy-koroptev-polni/" TargetMode="External"/><Relationship Id="rId54" Type="http://schemas.openxmlformats.org/officeDocument/2006/relationships/hyperlink" Target="http://www.ceskatelevize.cz/porady/10121011820-zive-srdce-evropy/208562210700066-zive-srdce-evropy-koroptev-polni/" TargetMode="External"/><Relationship Id="rId55" Type="http://schemas.openxmlformats.org/officeDocument/2006/relationships/hyperlink" Target="http://www.ceskatelevize.cz/porady/10121011820-zive-srdce-evropy/208562210700066-zive-srdce-evropy-koroptev-polni/" TargetMode="External"/><Relationship Id="rId56" Type="http://schemas.openxmlformats.org/officeDocument/2006/relationships/hyperlink" Target="http://www.ceskatelevize.cz/porady/10121011820-zive-srdce-evropy/208562210700066-zive-srdce-evropy-koroptev-polni/" TargetMode="External"/><Relationship Id="rId5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ceskatelevize.cz/porady/10121011820-zive-srdce-evropy/208562210700027-zive-srdce-evropy-sycek-obecny/" TargetMode="External"/><Relationship Id="rId2" Type="http://schemas.openxmlformats.org/officeDocument/2006/relationships/hyperlink" Target="https://www.ceskatelevize.cz/porady/10121011820-zive-srdce-evropy/206562210700023-zive-srdce-evropy-syc-rousny/" TargetMode="External"/><Relationship Id="rId3" Type="http://schemas.openxmlformats.org/officeDocument/2006/relationships/hyperlink" Target="http://www.ceskatelevize.cz/porady/10121011820-zive-srdce-evropy/207562210700114-zive-srdce-evropy-chrastal-kropenaty/" TargetMode="External"/><Relationship Id="rId4" Type="http://schemas.openxmlformats.org/officeDocument/2006/relationships/hyperlink" Target="http://www.ceskatelevize.cz/porady/10121011820-zive-srdce-evropy/207562210700114-zive-srdce-evropy-chrastal-kropenaty/" TargetMode="External"/><Relationship Id="rId5" Type="http://schemas.openxmlformats.org/officeDocument/2006/relationships/hyperlink" Target="http://www.ceskatelevize.cz/porady/10121011820-zive-srdce-evropy/207562210700114-zive-srdce-evropy-chrastal-kropenaty/" TargetMode="External"/><Relationship Id="rId6" Type="http://schemas.openxmlformats.org/officeDocument/2006/relationships/hyperlink" Target="http://www.ceskatelevize.cz/porady/10121011820-zive-srdce-evropy/207562210700114-zive-srdce-evropy-chrastal-kropenaty/" TargetMode="External"/><Relationship Id="rId7" Type="http://schemas.openxmlformats.org/officeDocument/2006/relationships/hyperlink" Target="http://www.ceskatelevize.cz/porady/10121011820-zive-srdce-evropy/207562210700114-zive-srdce-evropy-chrastal-kropenaty/" TargetMode="External"/><Relationship Id="rId8" Type="http://schemas.openxmlformats.org/officeDocument/2006/relationships/hyperlink" Target="http://www.ceskatelevize.cz/porady/10121011820-zive-srdce-evropy/207562210700114-zive-srdce-evropy-chrastal-kropenaty/" TargetMode="External"/><Relationship Id="rId9" Type="http://schemas.openxmlformats.org/officeDocument/2006/relationships/hyperlink" Target="http://www.ceskatelevize.cz/porady/10121011820-zive-srdce-evropy/207562210700114-zive-srdce-evropy-chrastal-kropenaty/" TargetMode="External"/><Relationship Id="rId10" Type="http://schemas.openxmlformats.org/officeDocument/2006/relationships/hyperlink" Target="http://www.ceskatelevize.cz/porady/10121011820-zive-srdce-evropy/207562210700114-zive-srdce-evropy-chrastal-kropenaty/" TargetMode="External"/><Relationship Id="rId11" Type="http://schemas.openxmlformats.org/officeDocument/2006/relationships/hyperlink" Target="http://www.ceskatelevize.cz/porady/10121011820-zive-srdce-evropy/207562210700114-zive-srdce-evropy-chrastal-kropenaty/" TargetMode="External"/><Relationship Id="rId12" Type="http://schemas.openxmlformats.org/officeDocument/2006/relationships/hyperlink" Target="http://www.ceskatelevize.cz/porady/10121011820-zive-srdce-evropy/207562210700114-zive-srdce-evropy-chrastal-kropenaty/" TargetMode="External"/><Relationship Id="rId13" Type="http://schemas.openxmlformats.org/officeDocument/2006/relationships/hyperlink" Target="http://www.ceskatelevize.cz/porady/10121011820-zive-srdce-evropy/207562210700114-zive-srdce-evropy-chrastal-kropenaty/" TargetMode="External"/><Relationship Id="rId14" Type="http://schemas.openxmlformats.org/officeDocument/2006/relationships/hyperlink" Target="http://www.ceskatelevize.cz/porady/10121011820-zive-srdce-evropy/207562210700114-zive-srdce-evropy-chrastal-kropenaty/" TargetMode="External"/><Relationship Id="rId15" Type="http://schemas.openxmlformats.org/officeDocument/2006/relationships/hyperlink" Target="http://www.ceskatelevize.cz/porady/10121011820-zive-srdce-evropy/207562210700114-zive-srdce-evropy-chrastal-kropenaty/" TargetMode="External"/><Relationship Id="rId16" Type="http://schemas.openxmlformats.org/officeDocument/2006/relationships/hyperlink" Target="http://www.ceskatelevize.cz/porady/10121011820-zive-srdce-evropy/207562210700114-zive-srdce-evropy-chrastal-kropenaty/" TargetMode="External"/><Relationship Id="rId17" Type="http://schemas.openxmlformats.org/officeDocument/2006/relationships/hyperlink" Target="http://www.ceskatelevize.cz/porady/10121011820-zive-srdce-evropy/207562210700114-zive-srdce-evropy-chrastal-kropenaty/" TargetMode="External"/><Relationship Id="rId18" Type="http://schemas.openxmlformats.org/officeDocument/2006/relationships/hyperlink" Target="https://www.ceskatelevize.cz/porady/10121011820-zive-srdce-evropy/208562210700071-zive-srdce-evropy-kos-horsky/" TargetMode="External"/><Relationship Id="rId1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ceskatelevize.cz/porady/10121011820-zive-srdce-evropy/206562210700049-zive-srdce-evropy-holub-doupnak/" TargetMode="External"/><Relationship Id="rId2" Type="http://schemas.openxmlformats.org/officeDocument/2006/relationships/hyperlink" Target="https://www.ceskatelevize.cz/porady/10121011820-zive-srdce-evropy/206562210700044-zive-srdce-evropy-kavka-obecna/" TargetMode="External"/><Relationship Id="rId3" Type="http://schemas.openxmlformats.org/officeDocument/2006/relationships/hyperlink" Target="https://www.ceskatelevize.cz/porady/10121011820-zive-srdce-evropy/206562210700052-zive-srdce-evropy-severske-husy/" TargetMode="External"/><Relationship Id="rId4" Type="http://schemas.openxmlformats.org/officeDocument/2006/relationships/hyperlink" Target="https://www.ceskatelevize.cz/porady/10121011820-zive-srdce-evropy/207562210700005-zive-srdce-evropy-havran-polni/" TargetMode="External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Obratlovci: Čelistnatci: Ptáci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Dvojnozí, teplokrevní a vejcorodí obratlovci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Mají duté kosti, díky čemuž mají nízkou váhu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Pokryti jsou peřím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Přední končetiny přeměněny na křídla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Podtřídy: Běžci a letci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Běžci: Pštrosi, nanduové, kasuáři, kiviové, tinamy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Letci: Ostatní ptáci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Vejcorodí savci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Ptakopysk podivný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Ježura australská 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65" name="Obrázek 3" descr=""/>
          <p:cNvPicPr/>
          <p:nvPr/>
        </p:nvPicPr>
        <p:blipFill>
          <a:blip r:embed="rId1"/>
          <a:stretch/>
        </p:blipFill>
        <p:spPr>
          <a:xfrm>
            <a:off x="2987640" y="1700280"/>
            <a:ext cx="3338640" cy="2232000"/>
          </a:xfrm>
          <a:prstGeom prst="rect">
            <a:avLst/>
          </a:prstGeom>
          <a:ln w="9525">
            <a:noFill/>
          </a:ln>
        </p:spPr>
      </p:pic>
      <p:pic>
        <p:nvPicPr>
          <p:cNvPr id="66" name="Obrázek 4" descr=""/>
          <p:cNvPicPr/>
          <p:nvPr/>
        </p:nvPicPr>
        <p:blipFill>
          <a:blip r:embed="rId2"/>
          <a:stretch/>
        </p:blipFill>
        <p:spPr>
          <a:xfrm>
            <a:off x="2981160" y="4221000"/>
            <a:ext cx="3389400" cy="2347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Vejcorodí savci: Zvláštnosti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Výskyt: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Austrálie a Oceánie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Vlastnostmi jde o skupinu, která se podobá savcům a plazům, v menší míře ptákům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Pohlaví (samec, samice) je u ptakopyska určeno posledními 5 páry chromozomů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Ježury se geneticky podobají spíše ptákům než savcům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Vačnatci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Mláďata po narození rostou v břišním vaku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Výskyt: Austrálie a Oceánie + menší druhy se vyskytují na americkém kontinentu (Jižní Amerika, výjimečně Severní Amerika)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Samice klokana obrovského s mládětem v břišním vaku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71" name="Obrázek 3" descr=""/>
          <p:cNvPicPr/>
          <p:nvPr/>
        </p:nvPicPr>
        <p:blipFill>
          <a:blip r:embed="rId1"/>
          <a:stretch/>
        </p:blipFill>
        <p:spPr>
          <a:xfrm>
            <a:off x="900000" y="3070080"/>
            <a:ext cx="2446560" cy="3670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Vačnatci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Vačice opossum – 50 cm tělo + 40 cm ocas, od Mexika po Bolívii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74" name="Obrázek 3" descr="Opossum.jpg"/>
          <p:cNvPicPr/>
          <p:nvPr/>
        </p:nvPicPr>
        <p:blipFill>
          <a:blip r:embed="rId1"/>
          <a:stretch/>
        </p:blipFill>
        <p:spPr>
          <a:xfrm>
            <a:off x="324000" y="2133720"/>
            <a:ext cx="3418200" cy="2395800"/>
          </a:xfrm>
          <a:prstGeom prst="rect">
            <a:avLst/>
          </a:prstGeom>
          <a:ln w="9525">
            <a:noFill/>
          </a:ln>
        </p:spPr>
      </p:pic>
      <p:pic>
        <p:nvPicPr>
          <p:cNvPr id="75" name="Obrázek 4" descr="Black-eared_Opossum_area.png"/>
          <p:cNvPicPr/>
          <p:nvPr/>
        </p:nvPicPr>
        <p:blipFill>
          <a:blip r:embed="rId2"/>
          <a:stretch/>
        </p:blipFill>
        <p:spPr>
          <a:xfrm>
            <a:off x="4211640" y="2133720"/>
            <a:ext cx="1871640" cy="2335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Použité zdroje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Biologie v kostce, Fragment, Praha 2008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http://cs.wikipedia.org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http://en.wikipedia.org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http://pl.wikipedia.org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http://www.ceskatelevize.cz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Google Images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Kostra ptáků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Kostra ptáků je uzpůsobená létání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Duté kosti, přední končetiny přeměněny na křídla, běhají v podstatě po prstech 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42" name="Obrázek 3" descr="thumb.jpg"/>
          <p:cNvPicPr/>
          <p:nvPr/>
        </p:nvPicPr>
        <p:blipFill>
          <a:blip r:embed="rId1"/>
          <a:stretch/>
        </p:blipFill>
        <p:spPr>
          <a:xfrm>
            <a:off x="611640" y="2925000"/>
            <a:ext cx="5975280" cy="353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Ptáci: Běžci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Pštros dvouprstý (Afrika), nandu pampový (Jižní Amerika), kasuár přílbový (Austrálie, Nová Guinea), kivi jižní (Nový Zéland), tinamy (Latinská Amerika)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Kasuár přílbový (pražská ZOO), rozšíření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45" name="Obrázek 3" descr="800px-Casuarius_casuarius_Zoo_Praha_2011-2.jpg"/>
          <p:cNvPicPr/>
          <p:nvPr/>
        </p:nvPicPr>
        <p:blipFill>
          <a:blip r:embed="rId1"/>
          <a:stretch/>
        </p:blipFill>
        <p:spPr>
          <a:xfrm>
            <a:off x="467640" y="3573000"/>
            <a:ext cx="2230920" cy="3053880"/>
          </a:xfrm>
          <a:prstGeom prst="rect">
            <a:avLst/>
          </a:prstGeom>
          <a:ln w="0">
            <a:noFill/>
          </a:ln>
        </p:spPr>
      </p:pic>
      <p:pic>
        <p:nvPicPr>
          <p:cNvPr id="46" name="Obrázek 4" descr="Casuarius_distribution_map.png"/>
          <p:cNvPicPr/>
          <p:nvPr/>
        </p:nvPicPr>
        <p:blipFill>
          <a:blip r:embed="rId2"/>
          <a:stretch/>
        </p:blipFill>
        <p:spPr>
          <a:xfrm>
            <a:off x="2988000" y="3573000"/>
            <a:ext cx="2374920" cy="285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Ptáci ČR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Holub domácí (řád Měkkozobí, čeleď Holubovití) – domestikovaná forma holuba skalního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Výr velký (řád Sovy, čeleď Puštíkovití)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49" name="Obrázek 3" descr=""/>
          <p:cNvPicPr/>
          <p:nvPr/>
        </p:nvPicPr>
        <p:blipFill>
          <a:blip r:embed="rId1"/>
          <a:stretch/>
        </p:blipFill>
        <p:spPr>
          <a:xfrm>
            <a:off x="2771640" y="2060640"/>
            <a:ext cx="2159280" cy="1619280"/>
          </a:xfrm>
          <a:prstGeom prst="rect">
            <a:avLst/>
          </a:prstGeom>
          <a:ln w="9525">
            <a:noFill/>
          </a:ln>
        </p:spPr>
      </p:pic>
      <p:pic>
        <p:nvPicPr>
          <p:cNvPr id="50" name="Obrázek 4" descr=""/>
          <p:cNvPicPr/>
          <p:nvPr/>
        </p:nvPicPr>
        <p:blipFill>
          <a:blip r:embed="rId2"/>
          <a:stretch/>
        </p:blipFill>
        <p:spPr>
          <a:xfrm>
            <a:off x="395280" y="4194000"/>
            <a:ext cx="1865520" cy="2662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Ptáci - video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Orel mořský</a:t>
            </a: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http://www.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ceskatelevize.cz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/porady/10121011820-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/208562210700121-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1"/>
              </a:rPr>
              <a:t>-orel-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2"/>
              </a:rPr>
              <a:t>morsky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3"/>
              </a:rPr>
              <a:t>/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Rybák obecný </a:t>
            </a: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4"/>
              </a:rPr>
              <a:t>http://www.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5"/>
              </a:rPr>
              <a:t>ceskatelevize.cz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6"/>
              </a:rPr>
              <a:t>/porady/10121011820-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7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8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9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0"/>
              </a:rPr>
              <a:t>/208562210700119-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1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2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3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4"/>
              </a:rPr>
              <a:t>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5"/>
              </a:rPr>
              <a:t>rybak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6"/>
              </a:rPr>
              <a:t>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7"/>
              </a:rPr>
              <a:t>obecny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8"/>
              </a:rPr>
              <a:t>/</a:t>
            </a: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Tetřev hlušec </a:t>
            </a: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9"/>
              </a:rPr>
              <a:t>http://www.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0"/>
              </a:rPr>
              <a:t>ceskatelevize.cz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1"/>
              </a:rPr>
              <a:t>/porady/10121011820-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2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3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4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5"/>
              </a:rPr>
              <a:t>/208562210700114-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6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7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8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9"/>
              </a:rPr>
              <a:t>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0"/>
              </a:rPr>
              <a:t>tetrev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1"/>
              </a:rPr>
              <a:t>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2"/>
              </a:rPr>
              <a:t>hlusec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3"/>
              </a:rPr>
              <a:t>/</a:t>
            </a: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Koroptev polní </a:t>
            </a:r>
            <a:endParaRPr b="0" lang="cs-CZ" sz="19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4"/>
              </a:rPr>
              <a:t>http://www.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5"/>
              </a:rPr>
              <a:t>ceskatelevize.cz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6"/>
              </a:rPr>
              <a:t>/porady/10121011820-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7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8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9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0"/>
              </a:rPr>
              <a:t>/208562210700066-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1"/>
              </a:rPr>
              <a:t>zive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2"/>
              </a:rPr>
              <a:t>-srdce-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3"/>
              </a:rPr>
              <a:t>evropy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4"/>
              </a:rPr>
              <a:t>-koroptev-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5"/>
              </a:rPr>
              <a:t>polni</a:t>
            </a:r>
            <a:r>
              <a:rPr b="0" lang="cs-CZ" sz="19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6"/>
              </a:rPr>
              <a:t>/</a:t>
            </a:r>
            <a:r>
              <a:rPr b="0" lang="cs-CZ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Ptáci - video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Sýček obecný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http://www.ceskatelevize.cz/porady/10121011820-zive-srdce-evropy/208562210700027-zive-srdce-evropy-sycek-obecny/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Sýc rousný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https://www.ceskatelevize.cz/porady/10121011820-zive-srdce-evropy/206562210700023-zive-srdce-evropy-syc-rousny/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Chřástal kropenatý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http://www.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ceskatelevize.cz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/porady/10121011820-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/207562210700114-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1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2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3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4"/>
              </a:rPr>
              <a:t>chrastal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5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6"/>
              </a:rPr>
              <a:t>kropenaty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7"/>
              </a:rPr>
              <a:t>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Kos horský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8"/>
              </a:rPr>
              <a:t>https://www.ceskatelevize.cz/porady/10121011820-zive-srdce-evropy/208562210700071-zive-srdce-evropy-kos-horsky/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Ptáci - video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Holub doupňák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https://www.ceskatelevize.cz/porady/10121011820-zive-srdce-evropy/206562210700049-zive-srdce-evropy-holub-doupnak/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Kavka obecná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https://www.ceskatelevize.cz/porady/10121011820-zive-srdce-evropy/206562210700044-zive-srdce-evropy-kavka-obecna/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Severské husy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https://www.ceskatelevize.cz/porady/10121011820-zive-srdce-evropy/206562210700052-zive-srdce-evropy-severske-husy/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Havran polní </a:t>
            </a:r>
            <a:endParaRPr b="0" lang="cs-CZ" sz="1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https://www.ceskatelevize.cz/porady/10121011820-zive-srdce-evropy/207562210700005-zive-srdce-evropy-havran-polni/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Obratlovci: Čelistnatci: Savci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Teplokrevní živočichové kojící svá mláďata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Pokryti jsou zpravidla srstí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Obvykle dělíme na vejcorodé a živorodé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Vejcorodí: Ptakopysk, ježura (obojí patří do jediného řádu ptakořitní)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Živorodé dále na vačnatce a placentály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Vačnatci: Klokan, koala, vačice, bandikut apod.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Placentálové: Většina savců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Kloaka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Kloaka: Rozšířená část konečníku, do které je vyústěna trávicí, vylučovací a často i rozmnožovací soustava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Výskyt: žraloci, dvojdyšné ryby, obojživelníci, plazi, ptáci a vejcorodí (ptakořitní) savci </a:t>
            </a:r>
            <a:endParaRPr b="0" lang="cs-CZ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Krátká kloaka u vačnatců a výjimečně u placentálů (např. bobři) 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61" name="Obrázek 3" descr="kloaka burung.jpg"/>
          <p:cNvPicPr/>
          <p:nvPr/>
        </p:nvPicPr>
        <p:blipFill>
          <a:blip r:embed="rId1"/>
          <a:stretch/>
        </p:blipFill>
        <p:spPr>
          <a:xfrm>
            <a:off x="395280" y="3524400"/>
            <a:ext cx="3814920" cy="3108600"/>
          </a:xfrm>
          <a:prstGeom prst="rect">
            <a:avLst/>
          </a:prstGeom>
          <a:ln w="9525">
            <a:noFill/>
          </a:ln>
        </p:spPr>
      </p:pic>
      <p:pic>
        <p:nvPicPr>
          <p:cNvPr id="62" name="Obrázek 4" descr="prolapsus_oviduct.jpeg"/>
          <p:cNvPicPr/>
          <p:nvPr/>
        </p:nvPicPr>
        <p:blipFill>
          <a:blip r:embed="rId2"/>
          <a:stretch/>
        </p:blipFill>
        <p:spPr>
          <a:xfrm>
            <a:off x="4572000" y="3500280"/>
            <a:ext cx="3022920" cy="3022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Application>LibreOffice/7.0.1.2$Windows_X86_64 LibreOffice_project/7cbcfc562f6eb6708b5ff7d7397325de9e764452</Application>
  <Words>3626</Words>
  <Paragraphs>623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2017-02-07T15:38:46Z</dcterms:created>
  <dc:creator>user</dc:creator>
  <dc:description/>
  <dc:language>cs-CZ</dc:language>
  <cp:lastModifiedBy/>
  <dcterms:modified xsi:type="dcterms:W3CDTF">2021-04-02T13:42:27Z</dcterms:modified>
  <cp:revision>94</cp:revision>
  <dc:subject/>
  <dc:title>Zoologie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97</vt:i4>
  </property>
</Properties>
</file>